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1"/>
  </p:sldMasterIdLst>
  <p:sldIdLst>
    <p:sldId id="265" r:id="rId2"/>
    <p:sldId id="264" r:id="rId3"/>
    <p:sldId id="256" r:id="rId4"/>
    <p:sldId id="257" r:id="rId5"/>
    <p:sldId id="266" r:id="rId6"/>
    <p:sldId id="272" r:id="rId7"/>
    <p:sldId id="267" r:id="rId8"/>
    <p:sldId id="268" r:id="rId9"/>
    <p:sldId id="269" r:id="rId10"/>
    <p:sldId id="274" r:id="rId11"/>
    <p:sldId id="273" r:id="rId12"/>
    <p:sldId id="262" r:id="rId13"/>
    <p:sldId id="271"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EFD95-BD4D-42DB-BF26-72DDB56848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fa-IR"/>
        </a:p>
      </dgm:t>
    </dgm:pt>
    <dgm:pt modelId="{A51F1DCA-3FB1-4F38-9339-7BCD7B31C51A}">
      <dgm:prSet phldrT="[Text]"/>
      <dgm:spPr/>
      <dgm:t>
        <a:bodyPr/>
        <a:lstStyle/>
        <a:p>
          <a:pPr rtl="0"/>
          <a:r>
            <a:rPr lang="en-US"/>
            <a:t>L1</a:t>
          </a:r>
          <a:endParaRPr lang="fa-IR"/>
        </a:p>
      </dgm:t>
    </dgm:pt>
    <dgm:pt modelId="{AC076E8C-9186-4018-946D-7A4A161FADC3}" type="parTrans" cxnId="{2C56757B-F3C8-42C7-ACEE-DA4A543DE7ED}">
      <dgm:prSet/>
      <dgm:spPr/>
      <dgm:t>
        <a:bodyPr/>
        <a:lstStyle/>
        <a:p>
          <a:pPr rtl="0"/>
          <a:endParaRPr lang="fa-IR"/>
        </a:p>
      </dgm:t>
    </dgm:pt>
    <dgm:pt modelId="{6BD26944-ACD6-40CD-977F-BD1ED7B23999}" type="sibTrans" cxnId="{2C56757B-F3C8-42C7-ACEE-DA4A543DE7ED}">
      <dgm:prSet/>
      <dgm:spPr/>
      <dgm:t>
        <a:bodyPr/>
        <a:lstStyle/>
        <a:p>
          <a:pPr rtl="0"/>
          <a:endParaRPr lang="fa-IR"/>
        </a:p>
      </dgm:t>
    </dgm:pt>
    <dgm:pt modelId="{1A494F83-F5B2-4CA3-B431-E168462B001E}">
      <dgm:prSet phldrT="[Text]"/>
      <dgm:spPr/>
      <dgm:t>
        <a:bodyPr/>
        <a:lstStyle/>
        <a:p>
          <a:pPr rtl="0"/>
          <a:r>
            <a:rPr lang="en-US" b="0" i="0" u="none"/>
            <a:t>Livestoccks fodder produce</a:t>
          </a:r>
          <a:endParaRPr lang="fa-IR"/>
        </a:p>
      </dgm:t>
    </dgm:pt>
    <dgm:pt modelId="{BA0CDC6A-9C9F-45FC-AE9D-C12F33D29B51}" type="parTrans" cxnId="{ECFE0656-A84A-4105-82CD-92331196105E}">
      <dgm:prSet/>
      <dgm:spPr/>
      <dgm:t>
        <a:bodyPr/>
        <a:lstStyle/>
        <a:p>
          <a:pPr rtl="0"/>
          <a:endParaRPr lang="fa-IR"/>
        </a:p>
      </dgm:t>
    </dgm:pt>
    <dgm:pt modelId="{07B646EF-FFC6-49A6-B28B-C61088C09DD0}" type="sibTrans" cxnId="{ECFE0656-A84A-4105-82CD-92331196105E}">
      <dgm:prSet/>
      <dgm:spPr/>
      <dgm:t>
        <a:bodyPr/>
        <a:lstStyle/>
        <a:p>
          <a:pPr rtl="0"/>
          <a:endParaRPr lang="fa-IR"/>
        </a:p>
      </dgm:t>
    </dgm:pt>
    <dgm:pt modelId="{CC89E531-7E5B-4660-AB3C-F81C352860BC}">
      <dgm:prSet phldrT="[Text]"/>
      <dgm:spPr/>
      <dgm:t>
        <a:bodyPr/>
        <a:lstStyle/>
        <a:p>
          <a:pPr rtl="0"/>
          <a:r>
            <a:rPr lang="en-US"/>
            <a:t>L2</a:t>
          </a:r>
          <a:endParaRPr lang="fa-IR"/>
        </a:p>
      </dgm:t>
    </dgm:pt>
    <dgm:pt modelId="{03FD3014-0BA1-4438-BBF4-D50F721C2942}" type="parTrans" cxnId="{CA35FF98-9201-4902-B17F-5DC2CD007CD4}">
      <dgm:prSet/>
      <dgm:spPr/>
      <dgm:t>
        <a:bodyPr/>
        <a:lstStyle/>
        <a:p>
          <a:pPr rtl="0"/>
          <a:endParaRPr lang="fa-IR"/>
        </a:p>
      </dgm:t>
    </dgm:pt>
    <dgm:pt modelId="{E5C4772C-4029-4002-A337-5F4F1B671A26}" type="sibTrans" cxnId="{CA35FF98-9201-4902-B17F-5DC2CD007CD4}">
      <dgm:prSet/>
      <dgm:spPr/>
      <dgm:t>
        <a:bodyPr/>
        <a:lstStyle/>
        <a:p>
          <a:pPr rtl="0"/>
          <a:endParaRPr lang="fa-IR"/>
        </a:p>
      </dgm:t>
    </dgm:pt>
    <dgm:pt modelId="{3D737D56-1D3F-48F3-9312-8AE27C71BD1D}">
      <dgm:prSet phldrT="[Text]"/>
      <dgm:spPr/>
      <dgm:t>
        <a:bodyPr/>
        <a:lstStyle/>
        <a:p>
          <a:pPr rtl="0"/>
          <a:r>
            <a:rPr lang="en-US"/>
            <a:t>Livestocks husbandry:</a:t>
          </a:r>
          <a:endParaRPr lang="fa-IR"/>
        </a:p>
      </dgm:t>
    </dgm:pt>
    <dgm:pt modelId="{123E7431-69FD-434F-BAB5-A113FE39D760}" type="parTrans" cxnId="{42682999-CA38-4F44-AAB1-B17B835C83A8}">
      <dgm:prSet/>
      <dgm:spPr/>
      <dgm:t>
        <a:bodyPr/>
        <a:lstStyle/>
        <a:p>
          <a:pPr rtl="0"/>
          <a:endParaRPr lang="fa-IR"/>
        </a:p>
      </dgm:t>
    </dgm:pt>
    <dgm:pt modelId="{0CE27390-8196-4C20-BAF2-63E473F10522}" type="sibTrans" cxnId="{42682999-CA38-4F44-AAB1-B17B835C83A8}">
      <dgm:prSet/>
      <dgm:spPr/>
      <dgm:t>
        <a:bodyPr/>
        <a:lstStyle/>
        <a:p>
          <a:pPr rtl="0"/>
          <a:endParaRPr lang="fa-IR"/>
        </a:p>
      </dgm:t>
    </dgm:pt>
    <dgm:pt modelId="{6850A50E-5B7A-4BD0-8C31-CA052B2626F5}">
      <dgm:prSet phldrT="[Text]"/>
      <dgm:spPr/>
      <dgm:t>
        <a:bodyPr/>
        <a:lstStyle/>
        <a:p>
          <a:pPr rtl="0"/>
          <a:r>
            <a:rPr lang="en-US"/>
            <a:t>L3 </a:t>
          </a:r>
          <a:endParaRPr lang="fa-IR"/>
        </a:p>
      </dgm:t>
    </dgm:pt>
    <dgm:pt modelId="{30B2CD02-31B2-4D10-AD84-9B3562235C9E}" type="parTrans" cxnId="{F721E59D-0592-4E8F-8313-C3483325F60A}">
      <dgm:prSet/>
      <dgm:spPr/>
      <dgm:t>
        <a:bodyPr/>
        <a:lstStyle/>
        <a:p>
          <a:pPr rtl="0"/>
          <a:endParaRPr lang="fa-IR"/>
        </a:p>
      </dgm:t>
    </dgm:pt>
    <dgm:pt modelId="{6F4048BA-6BC8-4F00-9B44-DE1F1EC712A4}" type="sibTrans" cxnId="{F721E59D-0592-4E8F-8313-C3483325F60A}">
      <dgm:prSet/>
      <dgm:spPr/>
      <dgm:t>
        <a:bodyPr/>
        <a:lstStyle/>
        <a:p>
          <a:pPr rtl="0"/>
          <a:endParaRPr lang="fa-IR"/>
        </a:p>
      </dgm:t>
    </dgm:pt>
    <dgm:pt modelId="{5BA8DD6D-DDCC-40BB-ACEA-262998D54F1D}">
      <dgm:prSet phldrT="[Text]"/>
      <dgm:spPr/>
      <dgm:t>
        <a:bodyPr/>
        <a:lstStyle/>
        <a:p>
          <a:pPr rtl="0"/>
          <a:r>
            <a:rPr lang="en-US"/>
            <a:t>L4</a:t>
          </a:r>
          <a:endParaRPr lang="fa-IR"/>
        </a:p>
      </dgm:t>
    </dgm:pt>
    <dgm:pt modelId="{1C4CCF3F-46C9-47C5-B614-8110D99BF4A7}" type="parTrans" cxnId="{7919E609-3C39-4E74-BB92-633A79B1366D}">
      <dgm:prSet/>
      <dgm:spPr/>
      <dgm:t>
        <a:bodyPr/>
        <a:lstStyle/>
        <a:p>
          <a:pPr rtl="0"/>
          <a:endParaRPr lang="fa-IR"/>
        </a:p>
      </dgm:t>
    </dgm:pt>
    <dgm:pt modelId="{1F2A257D-7648-4BBB-BF94-9B794CD382E0}" type="sibTrans" cxnId="{7919E609-3C39-4E74-BB92-633A79B1366D}">
      <dgm:prSet/>
      <dgm:spPr/>
      <dgm:t>
        <a:bodyPr/>
        <a:lstStyle/>
        <a:p>
          <a:pPr rtl="0"/>
          <a:endParaRPr lang="fa-IR"/>
        </a:p>
      </dgm:t>
    </dgm:pt>
    <dgm:pt modelId="{47FC70F1-F57B-4F55-AE58-2E82448147C0}">
      <dgm:prSet phldrT="[Text]"/>
      <dgm:spPr/>
      <dgm:t>
        <a:bodyPr/>
        <a:lstStyle/>
        <a:p>
          <a:pPr rtl="0"/>
          <a:r>
            <a:rPr lang="en-US"/>
            <a:t>L5</a:t>
          </a:r>
          <a:endParaRPr lang="fa-IR"/>
        </a:p>
      </dgm:t>
    </dgm:pt>
    <dgm:pt modelId="{1EB1B312-168F-4BC0-A6E3-3081CA009945}" type="parTrans" cxnId="{B3AA1461-19D9-42DA-8946-9BD380C25927}">
      <dgm:prSet/>
      <dgm:spPr/>
      <dgm:t>
        <a:bodyPr/>
        <a:lstStyle/>
        <a:p>
          <a:pPr rtl="0"/>
          <a:endParaRPr lang="fa-IR"/>
        </a:p>
      </dgm:t>
    </dgm:pt>
    <dgm:pt modelId="{2333B37A-5596-4BE7-813F-78688640E8CE}" type="sibTrans" cxnId="{B3AA1461-19D9-42DA-8946-9BD380C25927}">
      <dgm:prSet/>
      <dgm:spPr/>
      <dgm:t>
        <a:bodyPr/>
        <a:lstStyle/>
        <a:p>
          <a:pPr rtl="0"/>
          <a:endParaRPr lang="fa-IR"/>
        </a:p>
      </dgm:t>
    </dgm:pt>
    <dgm:pt modelId="{3D9874E2-0ED6-41E8-9947-EE8EDBDCAF40}">
      <dgm:prSet phldrT="[Text]"/>
      <dgm:spPr/>
      <dgm:t>
        <a:bodyPr/>
        <a:lstStyle/>
        <a:p>
          <a:pPr rtl="0"/>
          <a:r>
            <a:rPr lang="en-US"/>
            <a:t>L6</a:t>
          </a:r>
          <a:endParaRPr lang="fa-IR"/>
        </a:p>
      </dgm:t>
    </dgm:pt>
    <dgm:pt modelId="{D48F81AE-3B2E-4586-9E25-4E5EDD717C3F}" type="parTrans" cxnId="{4BCC4C04-4E15-49F5-82D0-5BEB70CB0761}">
      <dgm:prSet/>
      <dgm:spPr/>
      <dgm:t>
        <a:bodyPr/>
        <a:lstStyle/>
        <a:p>
          <a:pPr rtl="0"/>
          <a:endParaRPr lang="fa-IR"/>
        </a:p>
      </dgm:t>
    </dgm:pt>
    <dgm:pt modelId="{A7980D00-C02C-437B-AF2C-DE120A45D282}" type="sibTrans" cxnId="{4BCC4C04-4E15-49F5-82D0-5BEB70CB0761}">
      <dgm:prSet/>
      <dgm:spPr/>
      <dgm:t>
        <a:bodyPr/>
        <a:lstStyle/>
        <a:p>
          <a:pPr rtl="0"/>
          <a:endParaRPr lang="fa-IR"/>
        </a:p>
      </dgm:t>
    </dgm:pt>
    <dgm:pt modelId="{1DCA2568-1F2F-4D9F-A92C-1E298968F05A}">
      <dgm:prSet/>
      <dgm:spPr/>
      <dgm:t>
        <a:bodyPr/>
        <a:lstStyle/>
        <a:p>
          <a:pPr rtl="0"/>
          <a:r>
            <a:rPr lang="en-US"/>
            <a:t>Industrial slaughter house:</a:t>
          </a:r>
          <a:endParaRPr lang="fa-IR"/>
        </a:p>
      </dgm:t>
    </dgm:pt>
    <dgm:pt modelId="{028978EE-9D6D-4A48-8E90-77D437B4F9C8}" type="parTrans" cxnId="{FEADE2F0-778E-4CD8-B969-8C611BF2B14C}">
      <dgm:prSet/>
      <dgm:spPr/>
      <dgm:t>
        <a:bodyPr/>
        <a:lstStyle/>
        <a:p>
          <a:pPr rtl="0"/>
          <a:endParaRPr lang="fa-IR"/>
        </a:p>
      </dgm:t>
    </dgm:pt>
    <dgm:pt modelId="{6DAB44EB-8E7C-4D96-A9BB-27034B4F3302}" type="sibTrans" cxnId="{FEADE2F0-778E-4CD8-B969-8C611BF2B14C}">
      <dgm:prSet/>
      <dgm:spPr/>
      <dgm:t>
        <a:bodyPr/>
        <a:lstStyle/>
        <a:p>
          <a:pPr rtl="0"/>
          <a:endParaRPr lang="fa-IR"/>
        </a:p>
      </dgm:t>
    </dgm:pt>
    <dgm:pt modelId="{F145AA34-8467-448C-8A82-BEE978EECAFF}">
      <dgm:prSet/>
      <dgm:spPr/>
      <dgm:t>
        <a:bodyPr/>
        <a:lstStyle/>
        <a:p>
          <a:pPr rtl="0"/>
          <a:r>
            <a:rPr lang="en-US"/>
            <a:t>Meat segmenting and packing complex</a:t>
          </a:r>
          <a:endParaRPr lang="fa-IR"/>
        </a:p>
      </dgm:t>
    </dgm:pt>
    <dgm:pt modelId="{DD86CC89-274D-4386-AD59-BBFF178F9CA8}" type="parTrans" cxnId="{150A1ADF-514D-4F9E-8569-448464150DFC}">
      <dgm:prSet/>
      <dgm:spPr/>
      <dgm:t>
        <a:bodyPr/>
        <a:lstStyle/>
        <a:p>
          <a:pPr rtl="0"/>
          <a:endParaRPr lang="fa-IR"/>
        </a:p>
      </dgm:t>
    </dgm:pt>
    <dgm:pt modelId="{07BE88E4-B22F-402E-BDC3-22AE0FA0E941}" type="sibTrans" cxnId="{150A1ADF-514D-4F9E-8569-448464150DFC}">
      <dgm:prSet/>
      <dgm:spPr/>
      <dgm:t>
        <a:bodyPr/>
        <a:lstStyle/>
        <a:p>
          <a:pPr rtl="0"/>
          <a:endParaRPr lang="fa-IR"/>
        </a:p>
      </dgm:t>
    </dgm:pt>
    <dgm:pt modelId="{A3EB1D5C-C7C4-4B57-B300-D37FB1F7DB79}">
      <dgm:prSet/>
      <dgm:spPr/>
      <dgm:t>
        <a:bodyPr/>
        <a:lstStyle/>
        <a:p>
          <a:pPr rtl="0"/>
          <a:r>
            <a:rPr lang="en-US"/>
            <a:t>Factories of protein products </a:t>
          </a:r>
          <a:endParaRPr lang="fa-IR"/>
        </a:p>
      </dgm:t>
    </dgm:pt>
    <dgm:pt modelId="{F6D3D30C-BFE2-4D18-890F-536C32B5DE96}" type="parTrans" cxnId="{004AFE3B-B97B-4C14-8640-6419659B4AC2}">
      <dgm:prSet/>
      <dgm:spPr/>
      <dgm:t>
        <a:bodyPr/>
        <a:lstStyle/>
        <a:p>
          <a:pPr rtl="0"/>
          <a:endParaRPr lang="fa-IR"/>
        </a:p>
      </dgm:t>
    </dgm:pt>
    <dgm:pt modelId="{574AF153-9E56-4CC2-B42A-65C3B4CA0545}" type="sibTrans" cxnId="{004AFE3B-B97B-4C14-8640-6419659B4AC2}">
      <dgm:prSet/>
      <dgm:spPr/>
      <dgm:t>
        <a:bodyPr/>
        <a:lstStyle/>
        <a:p>
          <a:pPr rtl="0"/>
          <a:endParaRPr lang="fa-IR"/>
        </a:p>
      </dgm:t>
    </dgm:pt>
    <dgm:pt modelId="{74AD0EEE-4E78-4F11-94CF-03F3307C5BEE}">
      <dgm:prSet/>
      <dgm:spPr/>
      <dgm:t>
        <a:bodyPr/>
        <a:lstStyle/>
        <a:p>
          <a:pPr rtl="0"/>
          <a:r>
            <a:rPr lang="en-US"/>
            <a:t>shopping centers</a:t>
          </a:r>
          <a:endParaRPr lang="fa-IR"/>
        </a:p>
      </dgm:t>
    </dgm:pt>
    <dgm:pt modelId="{0B5C3BF6-1050-4332-86E3-E7BFBE376C9C}" type="parTrans" cxnId="{6F8192E3-3925-4590-B921-42CDE808C057}">
      <dgm:prSet/>
      <dgm:spPr/>
      <dgm:t>
        <a:bodyPr/>
        <a:lstStyle/>
        <a:p>
          <a:pPr rtl="0"/>
          <a:endParaRPr lang="fa-IR"/>
        </a:p>
      </dgm:t>
    </dgm:pt>
    <dgm:pt modelId="{4EDB7812-2E23-4D60-8159-15D2AADB6595}" type="sibTrans" cxnId="{6F8192E3-3925-4590-B921-42CDE808C057}">
      <dgm:prSet/>
      <dgm:spPr/>
      <dgm:t>
        <a:bodyPr/>
        <a:lstStyle/>
        <a:p>
          <a:pPr rtl="0"/>
          <a:endParaRPr lang="fa-IR"/>
        </a:p>
      </dgm:t>
    </dgm:pt>
    <dgm:pt modelId="{8C6D5072-474D-4F08-82AA-C51548FB31C7}" type="pres">
      <dgm:prSet presAssocID="{8DAEFD95-BD4D-42DB-BF26-72DDB56848AD}" presName="linearFlow" presStyleCnt="0">
        <dgm:presLayoutVars>
          <dgm:dir/>
          <dgm:animLvl val="lvl"/>
          <dgm:resizeHandles val="exact"/>
        </dgm:presLayoutVars>
      </dgm:prSet>
      <dgm:spPr/>
    </dgm:pt>
    <dgm:pt modelId="{5101DAD1-1380-473F-A90F-45EE946735A1}" type="pres">
      <dgm:prSet presAssocID="{A51F1DCA-3FB1-4F38-9339-7BCD7B31C51A}" presName="composite" presStyleCnt="0"/>
      <dgm:spPr/>
    </dgm:pt>
    <dgm:pt modelId="{1C6705AB-6B9D-4FEA-BD2D-962417D0A60C}" type="pres">
      <dgm:prSet presAssocID="{A51F1DCA-3FB1-4F38-9339-7BCD7B31C51A}" presName="parentText" presStyleLbl="alignNode1" presStyleIdx="0" presStyleCnt="6">
        <dgm:presLayoutVars>
          <dgm:chMax val="1"/>
          <dgm:bulletEnabled val="1"/>
        </dgm:presLayoutVars>
      </dgm:prSet>
      <dgm:spPr/>
    </dgm:pt>
    <dgm:pt modelId="{E1ACC89A-6A63-4E29-9612-A570FF7FAD62}" type="pres">
      <dgm:prSet presAssocID="{A51F1DCA-3FB1-4F38-9339-7BCD7B31C51A}" presName="descendantText" presStyleLbl="alignAcc1" presStyleIdx="0" presStyleCnt="6">
        <dgm:presLayoutVars>
          <dgm:bulletEnabled val="1"/>
        </dgm:presLayoutVars>
      </dgm:prSet>
      <dgm:spPr/>
    </dgm:pt>
    <dgm:pt modelId="{ABA58D27-F231-4A75-85A4-582CD31D2FA9}" type="pres">
      <dgm:prSet presAssocID="{6BD26944-ACD6-40CD-977F-BD1ED7B23999}" presName="sp" presStyleCnt="0"/>
      <dgm:spPr/>
    </dgm:pt>
    <dgm:pt modelId="{CAA46962-848C-4A4B-B790-492EE7AD64C3}" type="pres">
      <dgm:prSet presAssocID="{CC89E531-7E5B-4660-AB3C-F81C352860BC}" presName="composite" presStyleCnt="0"/>
      <dgm:spPr/>
    </dgm:pt>
    <dgm:pt modelId="{6A1C2D7C-0114-4D9C-AB9A-1D62B4062E8B}" type="pres">
      <dgm:prSet presAssocID="{CC89E531-7E5B-4660-AB3C-F81C352860BC}" presName="parentText" presStyleLbl="alignNode1" presStyleIdx="1" presStyleCnt="6">
        <dgm:presLayoutVars>
          <dgm:chMax val="1"/>
          <dgm:bulletEnabled val="1"/>
        </dgm:presLayoutVars>
      </dgm:prSet>
      <dgm:spPr/>
    </dgm:pt>
    <dgm:pt modelId="{7E534C15-9927-414E-9A5D-ED24FF94CB78}" type="pres">
      <dgm:prSet presAssocID="{CC89E531-7E5B-4660-AB3C-F81C352860BC}" presName="descendantText" presStyleLbl="alignAcc1" presStyleIdx="1" presStyleCnt="6">
        <dgm:presLayoutVars>
          <dgm:bulletEnabled val="1"/>
        </dgm:presLayoutVars>
      </dgm:prSet>
      <dgm:spPr/>
    </dgm:pt>
    <dgm:pt modelId="{286BA064-9EA3-448B-8605-A11127836B3D}" type="pres">
      <dgm:prSet presAssocID="{E5C4772C-4029-4002-A337-5F4F1B671A26}" presName="sp" presStyleCnt="0"/>
      <dgm:spPr/>
    </dgm:pt>
    <dgm:pt modelId="{909B7401-AD11-42EC-861B-859070B9903B}" type="pres">
      <dgm:prSet presAssocID="{6850A50E-5B7A-4BD0-8C31-CA052B2626F5}" presName="composite" presStyleCnt="0"/>
      <dgm:spPr/>
    </dgm:pt>
    <dgm:pt modelId="{E8E5DCD5-5748-4697-8B9D-71A474C90859}" type="pres">
      <dgm:prSet presAssocID="{6850A50E-5B7A-4BD0-8C31-CA052B2626F5}" presName="parentText" presStyleLbl="alignNode1" presStyleIdx="2" presStyleCnt="6">
        <dgm:presLayoutVars>
          <dgm:chMax val="1"/>
          <dgm:bulletEnabled val="1"/>
        </dgm:presLayoutVars>
      </dgm:prSet>
      <dgm:spPr/>
    </dgm:pt>
    <dgm:pt modelId="{B86D8BEF-C8A8-45B3-862C-7A34647D35CF}" type="pres">
      <dgm:prSet presAssocID="{6850A50E-5B7A-4BD0-8C31-CA052B2626F5}" presName="descendantText" presStyleLbl="alignAcc1" presStyleIdx="2" presStyleCnt="6">
        <dgm:presLayoutVars>
          <dgm:bulletEnabled val="1"/>
        </dgm:presLayoutVars>
      </dgm:prSet>
      <dgm:spPr/>
    </dgm:pt>
    <dgm:pt modelId="{54849232-7116-43D8-83AC-6DAE9DF64E20}" type="pres">
      <dgm:prSet presAssocID="{6F4048BA-6BC8-4F00-9B44-DE1F1EC712A4}" presName="sp" presStyleCnt="0"/>
      <dgm:spPr/>
    </dgm:pt>
    <dgm:pt modelId="{E89E7DD0-8B3B-475D-8FCC-0E6B5740F826}" type="pres">
      <dgm:prSet presAssocID="{5BA8DD6D-DDCC-40BB-ACEA-262998D54F1D}" presName="composite" presStyleCnt="0"/>
      <dgm:spPr/>
    </dgm:pt>
    <dgm:pt modelId="{D8BE3E57-7BA3-4071-ACCD-40420C66B1C2}" type="pres">
      <dgm:prSet presAssocID="{5BA8DD6D-DDCC-40BB-ACEA-262998D54F1D}" presName="parentText" presStyleLbl="alignNode1" presStyleIdx="3" presStyleCnt="6">
        <dgm:presLayoutVars>
          <dgm:chMax val="1"/>
          <dgm:bulletEnabled val="1"/>
        </dgm:presLayoutVars>
      </dgm:prSet>
      <dgm:spPr/>
    </dgm:pt>
    <dgm:pt modelId="{8BB8411F-B3FD-4ACA-9B46-9D447CE159BF}" type="pres">
      <dgm:prSet presAssocID="{5BA8DD6D-DDCC-40BB-ACEA-262998D54F1D}" presName="descendantText" presStyleLbl="alignAcc1" presStyleIdx="3" presStyleCnt="6">
        <dgm:presLayoutVars>
          <dgm:bulletEnabled val="1"/>
        </dgm:presLayoutVars>
      </dgm:prSet>
      <dgm:spPr/>
    </dgm:pt>
    <dgm:pt modelId="{762C86B6-012F-4970-B269-B34B3407A20B}" type="pres">
      <dgm:prSet presAssocID="{1F2A257D-7648-4BBB-BF94-9B794CD382E0}" presName="sp" presStyleCnt="0"/>
      <dgm:spPr/>
    </dgm:pt>
    <dgm:pt modelId="{874A5B27-192A-45B6-BB24-375E65250FAB}" type="pres">
      <dgm:prSet presAssocID="{47FC70F1-F57B-4F55-AE58-2E82448147C0}" presName="composite" presStyleCnt="0"/>
      <dgm:spPr/>
    </dgm:pt>
    <dgm:pt modelId="{A93D809F-CEE3-49EC-99D2-A8B20A0806B4}" type="pres">
      <dgm:prSet presAssocID="{47FC70F1-F57B-4F55-AE58-2E82448147C0}" presName="parentText" presStyleLbl="alignNode1" presStyleIdx="4" presStyleCnt="6">
        <dgm:presLayoutVars>
          <dgm:chMax val="1"/>
          <dgm:bulletEnabled val="1"/>
        </dgm:presLayoutVars>
      </dgm:prSet>
      <dgm:spPr/>
    </dgm:pt>
    <dgm:pt modelId="{79877C95-E5BC-4BAA-BB63-BA047C173250}" type="pres">
      <dgm:prSet presAssocID="{47FC70F1-F57B-4F55-AE58-2E82448147C0}" presName="descendantText" presStyleLbl="alignAcc1" presStyleIdx="4" presStyleCnt="6">
        <dgm:presLayoutVars>
          <dgm:bulletEnabled val="1"/>
        </dgm:presLayoutVars>
      </dgm:prSet>
      <dgm:spPr/>
    </dgm:pt>
    <dgm:pt modelId="{66E18673-339F-40F2-9072-AE19D44ABB43}" type="pres">
      <dgm:prSet presAssocID="{2333B37A-5596-4BE7-813F-78688640E8CE}" presName="sp" presStyleCnt="0"/>
      <dgm:spPr/>
    </dgm:pt>
    <dgm:pt modelId="{F9751E6D-4260-4DE6-8E97-4FF09BD0DFE5}" type="pres">
      <dgm:prSet presAssocID="{3D9874E2-0ED6-41E8-9947-EE8EDBDCAF40}" presName="composite" presStyleCnt="0"/>
      <dgm:spPr/>
    </dgm:pt>
    <dgm:pt modelId="{2653F725-B16E-4088-9164-E06FFDE328DD}" type="pres">
      <dgm:prSet presAssocID="{3D9874E2-0ED6-41E8-9947-EE8EDBDCAF40}" presName="parentText" presStyleLbl="alignNode1" presStyleIdx="5" presStyleCnt="6">
        <dgm:presLayoutVars>
          <dgm:chMax val="1"/>
          <dgm:bulletEnabled val="1"/>
        </dgm:presLayoutVars>
      </dgm:prSet>
      <dgm:spPr/>
    </dgm:pt>
    <dgm:pt modelId="{8D2CD772-3571-4D61-AE49-40966947D81D}" type="pres">
      <dgm:prSet presAssocID="{3D9874E2-0ED6-41E8-9947-EE8EDBDCAF40}" presName="descendantText" presStyleLbl="alignAcc1" presStyleIdx="5" presStyleCnt="6">
        <dgm:presLayoutVars>
          <dgm:bulletEnabled val="1"/>
        </dgm:presLayoutVars>
      </dgm:prSet>
      <dgm:spPr/>
    </dgm:pt>
  </dgm:ptLst>
  <dgm:cxnLst>
    <dgm:cxn modelId="{55AB1F03-B9C4-4808-8FEC-47DCB15B7B13}" type="presOf" srcId="{1DCA2568-1F2F-4D9F-A92C-1E298968F05A}" destId="{B86D8BEF-C8A8-45B3-862C-7A34647D35CF}" srcOrd="0" destOrd="0" presId="urn:microsoft.com/office/officeart/2005/8/layout/chevron2"/>
    <dgm:cxn modelId="{4BCC4C04-4E15-49F5-82D0-5BEB70CB0761}" srcId="{8DAEFD95-BD4D-42DB-BF26-72DDB56848AD}" destId="{3D9874E2-0ED6-41E8-9947-EE8EDBDCAF40}" srcOrd="5" destOrd="0" parTransId="{D48F81AE-3B2E-4586-9E25-4E5EDD717C3F}" sibTransId="{A7980D00-C02C-437B-AF2C-DE120A45D282}"/>
    <dgm:cxn modelId="{7919E609-3C39-4E74-BB92-633A79B1366D}" srcId="{8DAEFD95-BD4D-42DB-BF26-72DDB56848AD}" destId="{5BA8DD6D-DDCC-40BB-ACEA-262998D54F1D}" srcOrd="3" destOrd="0" parTransId="{1C4CCF3F-46C9-47C5-B614-8110D99BF4A7}" sibTransId="{1F2A257D-7648-4BBB-BF94-9B794CD382E0}"/>
    <dgm:cxn modelId="{E4DFE82F-7BCA-4307-97A6-6CA3F34909BF}" type="presOf" srcId="{6850A50E-5B7A-4BD0-8C31-CA052B2626F5}" destId="{E8E5DCD5-5748-4697-8B9D-71A474C90859}" srcOrd="0" destOrd="0" presId="urn:microsoft.com/office/officeart/2005/8/layout/chevron2"/>
    <dgm:cxn modelId="{12A29D37-F89F-46E2-ABDC-3E5F2F732E36}" type="presOf" srcId="{3D9874E2-0ED6-41E8-9947-EE8EDBDCAF40}" destId="{2653F725-B16E-4088-9164-E06FFDE328DD}" srcOrd="0" destOrd="0" presId="urn:microsoft.com/office/officeart/2005/8/layout/chevron2"/>
    <dgm:cxn modelId="{CA0CA73A-AECC-4A01-9D28-852897E77C13}" type="presOf" srcId="{F145AA34-8467-448C-8A82-BEE978EECAFF}" destId="{8BB8411F-B3FD-4ACA-9B46-9D447CE159BF}" srcOrd="0" destOrd="0" presId="urn:microsoft.com/office/officeart/2005/8/layout/chevron2"/>
    <dgm:cxn modelId="{004AFE3B-B97B-4C14-8640-6419659B4AC2}" srcId="{47FC70F1-F57B-4F55-AE58-2E82448147C0}" destId="{A3EB1D5C-C7C4-4B57-B300-D37FB1F7DB79}" srcOrd="0" destOrd="0" parTransId="{F6D3D30C-BFE2-4D18-890F-536C32B5DE96}" sibTransId="{574AF153-9E56-4CC2-B42A-65C3B4CA0545}"/>
    <dgm:cxn modelId="{B3AA1461-19D9-42DA-8946-9BD380C25927}" srcId="{8DAEFD95-BD4D-42DB-BF26-72DDB56848AD}" destId="{47FC70F1-F57B-4F55-AE58-2E82448147C0}" srcOrd="4" destOrd="0" parTransId="{1EB1B312-168F-4BC0-A6E3-3081CA009945}" sibTransId="{2333B37A-5596-4BE7-813F-78688640E8CE}"/>
    <dgm:cxn modelId="{872DF842-986D-474F-A756-1C6BA2D0DF8D}" type="presOf" srcId="{3D737D56-1D3F-48F3-9312-8AE27C71BD1D}" destId="{7E534C15-9927-414E-9A5D-ED24FF94CB78}" srcOrd="0" destOrd="0" presId="urn:microsoft.com/office/officeart/2005/8/layout/chevron2"/>
    <dgm:cxn modelId="{A2DA8764-1C7C-4A7C-B8D2-8E2FAFEE9E0C}" type="presOf" srcId="{47FC70F1-F57B-4F55-AE58-2E82448147C0}" destId="{A93D809F-CEE3-49EC-99D2-A8B20A0806B4}" srcOrd="0" destOrd="0" presId="urn:microsoft.com/office/officeart/2005/8/layout/chevron2"/>
    <dgm:cxn modelId="{ECFE0656-A84A-4105-82CD-92331196105E}" srcId="{A51F1DCA-3FB1-4F38-9339-7BCD7B31C51A}" destId="{1A494F83-F5B2-4CA3-B431-E168462B001E}" srcOrd="0" destOrd="0" parTransId="{BA0CDC6A-9C9F-45FC-AE9D-C12F33D29B51}" sibTransId="{07B646EF-FFC6-49A6-B28B-C61088C09DD0}"/>
    <dgm:cxn modelId="{E94BCD5A-B91E-47DB-8021-F68658FF8BEA}" type="presOf" srcId="{CC89E531-7E5B-4660-AB3C-F81C352860BC}" destId="{6A1C2D7C-0114-4D9C-AB9A-1D62B4062E8B}" srcOrd="0" destOrd="0" presId="urn:microsoft.com/office/officeart/2005/8/layout/chevron2"/>
    <dgm:cxn modelId="{2C56757B-F3C8-42C7-ACEE-DA4A543DE7ED}" srcId="{8DAEFD95-BD4D-42DB-BF26-72DDB56848AD}" destId="{A51F1DCA-3FB1-4F38-9339-7BCD7B31C51A}" srcOrd="0" destOrd="0" parTransId="{AC076E8C-9186-4018-946D-7A4A161FADC3}" sibTransId="{6BD26944-ACD6-40CD-977F-BD1ED7B23999}"/>
    <dgm:cxn modelId="{CA35FF98-9201-4902-B17F-5DC2CD007CD4}" srcId="{8DAEFD95-BD4D-42DB-BF26-72DDB56848AD}" destId="{CC89E531-7E5B-4660-AB3C-F81C352860BC}" srcOrd="1" destOrd="0" parTransId="{03FD3014-0BA1-4438-BBF4-D50F721C2942}" sibTransId="{E5C4772C-4029-4002-A337-5F4F1B671A26}"/>
    <dgm:cxn modelId="{42682999-CA38-4F44-AAB1-B17B835C83A8}" srcId="{CC89E531-7E5B-4660-AB3C-F81C352860BC}" destId="{3D737D56-1D3F-48F3-9312-8AE27C71BD1D}" srcOrd="0" destOrd="0" parTransId="{123E7431-69FD-434F-BAB5-A113FE39D760}" sibTransId="{0CE27390-8196-4C20-BAF2-63E473F10522}"/>
    <dgm:cxn modelId="{F721E59D-0592-4E8F-8313-C3483325F60A}" srcId="{8DAEFD95-BD4D-42DB-BF26-72DDB56848AD}" destId="{6850A50E-5B7A-4BD0-8C31-CA052B2626F5}" srcOrd="2" destOrd="0" parTransId="{30B2CD02-31B2-4D10-AD84-9B3562235C9E}" sibTransId="{6F4048BA-6BC8-4F00-9B44-DE1F1EC712A4}"/>
    <dgm:cxn modelId="{208DB1AF-E15A-466D-8FE1-4A97ABCE20A8}" type="presOf" srcId="{A3EB1D5C-C7C4-4B57-B300-D37FB1F7DB79}" destId="{79877C95-E5BC-4BAA-BB63-BA047C173250}" srcOrd="0" destOrd="0" presId="urn:microsoft.com/office/officeart/2005/8/layout/chevron2"/>
    <dgm:cxn modelId="{DFE5D0BF-047E-48AE-9B89-1359FC319334}" type="presOf" srcId="{5BA8DD6D-DDCC-40BB-ACEA-262998D54F1D}" destId="{D8BE3E57-7BA3-4071-ACCD-40420C66B1C2}" srcOrd="0" destOrd="0" presId="urn:microsoft.com/office/officeart/2005/8/layout/chevron2"/>
    <dgm:cxn modelId="{403CA2C3-3001-42FC-A640-1A5325F7FE01}" type="presOf" srcId="{1A494F83-F5B2-4CA3-B431-E168462B001E}" destId="{E1ACC89A-6A63-4E29-9612-A570FF7FAD62}" srcOrd="0" destOrd="0" presId="urn:microsoft.com/office/officeart/2005/8/layout/chevron2"/>
    <dgm:cxn modelId="{679995D0-BFCF-49E8-A648-495305430DA7}" type="presOf" srcId="{74AD0EEE-4E78-4F11-94CF-03F3307C5BEE}" destId="{8D2CD772-3571-4D61-AE49-40966947D81D}" srcOrd="0" destOrd="0" presId="urn:microsoft.com/office/officeart/2005/8/layout/chevron2"/>
    <dgm:cxn modelId="{26F0EDDD-F241-466D-9E51-C3D0EA74FB05}" type="presOf" srcId="{A51F1DCA-3FB1-4F38-9339-7BCD7B31C51A}" destId="{1C6705AB-6B9D-4FEA-BD2D-962417D0A60C}" srcOrd="0" destOrd="0" presId="urn:microsoft.com/office/officeart/2005/8/layout/chevron2"/>
    <dgm:cxn modelId="{150A1ADF-514D-4F9E-8569-448464150DFC}" srcId="{5BA8DD6D-DDCC-40BB-ACEA-262998D54F1D}" destId="{F145AA34-8467-448C-8A82-BEE978EECAFF}" srcOrd="0" destOrd="0" parTransId="{DD86CC89-274D-4386-AD59-BBFF178F9CA8}" sibTransId="{07BE88E4-B22F-402E-BDC3-22AE0FA0E941}"/>
    <dgm:cxn modelId="{6F8192E3-3925-4590-B921-42CDE808C057}" srcId="{3D9874E2-0ED6-41E8-9947-EE8EDBDCAF40}" destId="{74AD0EEE-4E78-4F11-94CF-03F3307C5BEE}" srcOrd="0" destOrd="0" parTransId="{0B5C3BF6-1050-4332-86E3-E7BFBE376C9C}" sibTransId="{4EDB7812-2E23-4D60-8159-15D2AADB6595}"/>
    <dgm:cxn modelId="{FEADE2F0-778E-4CD8-B969-8C611BF2B14C}" srcId="{6850A50E-5B7A-4BD0-8C31-CA052B2626F5}" destId="{1DCA2568-1F2F-4D9F-A92C-1E298968F05A}" srcOrd="0" destOrd="0" parTransId="{028978EE-9D6D-4A48-8E90-77D437B4F9C8}" sibTransId="{6DAB44EB-8E7C-4D96-A9BB-27034B4F3302}"/>
    <dgm:cxn modelId="{DADBE5F6-890B-4E5D-82CA-2AB311C6120B}" type="presOf" srcId="{8DAEFD95-BD4D-42DB-BF26-72DDB56848AD}" destId="{8C6D5072-474D-4F08-82AA-C51548FB31C7}" srcOrd="0" destOrd="0" presId="urn:microsoft.com/office/officeart/2005/8/layout/chevron2"/>
    <dgm:cxn modelId="{48CA8385-167A-49FE-AA11-1D3B3D9D3392}" type="presParOf" srcId="{8C6D5072-474D-4F08-82AA-C51548FB31C7}" destId="{5101DAD1-1380-473F-A90F-45EE946735A1}" srcOrd="0" destOrd="0" presId="urn:microsoft.com/office/officeart/2005/8/layout/chevron2"/>
    <dgm:cxn modelId="{D91B742F-E748-4D1E-8509-2D9C6E3DC0DF}" type="presParOf" srcId="{5101DAD1-1380-473F-A90F-45EE946735A1}" destId="{1C6705AB-6B9D-4FEA-BD2D-962417D0A60C}" srcOrd="0" destOrd="0" presId="urn:microsoft.com/office/officeart/2005/8/layout/chevron2"/>
    <dgm:cxn modelId="{3DA84A6A-581F-41BB-9D1E-1C5D3C25E5C3}" type="presParOf" srcId="{5101DAD1-1380-473F-A90F-45EE946735A1}" destId="{E1ACC89A-6A63-4E29-9612-A570FF7FAD62}" srcOrd="1" destOrd="0" presId="urn:microsoft.com/office/officeart/2005/8/layout/chevron2"/>
    <dgm:cxn modelId="{E287F829-8C60-490C-A3D1-E6708ECD8918}" type="presParOf" srcId="{8C6D5072-474D-4F08-82AA-C51548FB31C7}" destId="{ABA58D27-F231-4A75-85A4-582CD31D2FA9}" srcOrd="1" destOrd="0" presId="urn:microsoft.com/office/officeart/2005/8/layout/chevron2"/>
    <dgm:cxn modelId="{FE693E80-E7B1-4716-A062-9AF0A4274403}" type="presParOf" srcId="{8C6D5072-474D-4F08-82AA-C51548FB31C7}" destId="{CAA46962-848C-4A4B-B790-492EE7AD64C3}" srcOrd="2" destOrd="0" presId="urn:microsoft.com/office/officeart/2005/8/layout/chevron2"/>
    <dgm:cxn modelId="{EF8CEE03-4E7C-490F-B08B-F2DF9F030122}" type="presParOf" srcId="{CAA46962-848C-4A4B-B790-492EE7AD64C3}" destId="{6A1C2D7C-0114-4D9C-AB9A-1D62B4062E8B}" srcOrd="0" destOrd="0" presId="urn:microsoft.com/office/officeart/2005/8/layout/chevron2"/>
    <dgm:cxn modelId="{48288E59-8F4D-466A-8052-8E1E65BDD33C}" type="presParOf" srcId="{CAA46962-848C-4A4B-B790-492EE7AD64C3}" destId="{7E534C15-9927-414E-9A5D-ED24FF94CB78}" srcOrd="1" destOrd="0" presId="urn:microsoft.com/office/officeart/2005/8/layout/chevron2"/>
    <dgm:cxn modelId="{9EE2731E-A71E-4EE1-BC40-B72F263A89F8}" type="presParOf" srcId="{8C6D5072-474D-4F08-82AA-C51548FB31C7}" destId="{286BA064-9EA3-448B-8605-A11127836B3D}" srcOrd="3" destOrd="0" presId="urn:microsoft.com/office/officeart/2005/8/layout/chevron2"/>
    <dgm:cxn modelId="{CCFF29DB-3A75-45E4-9895-C999E1166277}" type="presParOf" srcId="{8C6D5072-474D-4F08-82AA-C51548FB31C7}" destId="{909B7401-AD11-42EC-861B-859070B9903B}" srcOrd="4" destOrd="0" presId="urn:microsoft.com/office/officeart/2005/8/layout/chevron2"/>
    <dgm:cxn modelId="{D71F17E5-0645-46CD-A46C-7E497D0BEDF7}" type="presParOf" srcId="{909B7401-AD11-42EC-861B-859070B9903B}" destId="{E8E5DCD5-5748-4697-8B9D-71A474C90859}" srcOrd="0" destOrd="0" presId="urn:microsoft.com/office/officeart/2005/8/layout/chevron2"/>
    <dgm:cxn modelId="{2DED9330-7129-4DE8-A8A9-BE07355DD252}" type="presParOf" srcId="{909B7401-AD11-42EC-861B-859070B9903B}" destId="{B86D8BEF-C8A8-45B3-862C-7A34647D35CF}" srcOrd="1" destOrd="0" presId="urn:microsoft.com/office/officeart/2005/8/layout/chevron2"/>
    <dgm:cxn modelId="{68376976-8885-4687-A0FD-AD23404439C7}" type="presParOf" srcId="{8C6D5072-474D-4F08-82AA-C51548FB31C7}" destId="{54849232-7116-43D8-83AC-6DAE9DF64E20}" srcOrd="5" destOrd="0" presId="urn:microsoft.com/office/officeart/2005/8/layout/chevron2"/>
    <dgm:cxn modelId="{72BD0F38-638E-405F-B8CA-0E8ED6161894}" type="presParOf" srcId="{8C6D5072-474D-4F08-82AA-C51548FB31C7}" destId="{E89E7DD0-8B3B-475D-8FCC-0E6B5740F826}" srcOrd="6" destOrd="0" presId="urn:microsoft.com/office/officeart/2005/8/layout/chevron2"/>
    <dgm:cxn modelId="{043A14F5-5C6F-4437-B504-4AC720ED5C2F}" type="presParOf" srcId="{E89E7DD0-8B3B-475D-8FCC-0E6B5740F826}" destId="{D8BE3E57-7BA3-4071-ACCD-40420C66B1C2}" srcOrd="0" destOrd="0" presId="urn:microsoft.com/office/officeart/2005/8/layout/chevron2"/>
    <dgm:cxn modelId="{99FD16DD-3D7F-46A9-ADD6-5FBB31C9CB2A}" type="presParOf" srcId="{E89E7DD0-8B3B-475D-8FCC-0E6B5740F826}" destId="{8BB8411F-B3FD-4ACA-9B46-9D447CE159BF}" srcOrd="1" destOrd="0" presId="urn:microsoft.com/office/officeart/2005/8/layout/chevron2"/>
    <dgm:cxn modelId="{5F1CA44F-BFA4-425B-B4F5-4351CB39081F}" type="presParOf" srcId="{8C6D5072-474D-4F08-82AA-C51548FB31C7}" destId="{762C86B6-012F-4970-B269-B34B3407A20B}" srcOrd="7" destOrd="0" presId="urn:microsoft.com/office/officeart/2005/8/layout/chevron2"/>
    <dgm:cxn modelId="{94EEE9DE-93FD-4C3B-A4AE-E475835BCBBE}" type="presParOf" srcId="{8C6D5072-474D-4F08-82AA-C51548FB31C7}" destId="{874A5B27-192A-45B6-BB24-375E65250FAB}" srcOrd="8" destOrd="0" presId="urn:microsoft.com/office/officeart/2005/8/layout/chevron2"/>
    <dgm:cxn modelId="{EE8C08B4-8570-453D-BBA0-7341464A51A0}" type="presParOf" srcId="{874A5B27-192A-45B6-BB24-375E65250FAB}" destId="{A93D809F-CEE3-49EC-99D2-A8B20A0806B4}" srcOrd="0" destOrd="0" presId="urn:microsoft.com/office/officeart/2005/8/layout/chevron2"/>
    <dgm:cxn modelId="{7A21C00B-DA8A-4390-9230-250056DDFD5C}" type="presParOf" srcId="{874A5B27-192A-45B6-BB24-375E65250FAB}" destId="{79877C95-E5BC-4BAA-BB63-BA047C173250}" srcOrd="1" destOrd="0" presId="urn:microsoft.com/office/officeart/2005/8/layout/chevron2"/>
    <dgm:cxn modelId="{70705A40-F9CC-4D54-97DC-5444E319583D}" type="presParOf" srcId="{8C6D5072-474D-4F08-82AA-C51548FB31C7}" destId="{66E18673-339F-40F2-9072-AE19D44ABB43}" srcOrd="9" destOrd="0" presId="urn:microsoft.com/office/officeart/2005/8/layout/chevron2"/>
    <dgm:cxn modelId="{F598C755-8AAB-44A6-A098-84E53E64D04B}" type="presParOf" srcId="{8C6D5072-474D-4F08-82AA-C51548FB31C7}" destId="{F9751E6D-4260-4DE6-8E97-4FF09BD0DFE5}" srcOrd="10" destOrd="0" presId="urn:microsoft.com/office/officeart/2005/8/layout/chevron2"/>
    <dgm:cxn modelId="{E7C77540-F665-49F6-8E8B-680CE8269535}" type="presParOf" srcId="{F9751E6D-4260-4DE6-8E97-4FF09BD0DFE5}" destId="{2653F725-B16E-4088-9164-E06FFDE328DD}" srcOrd="0" destOrd="0" presId="urn:microsoft.com/office/officeart/2005/8/layout/chevron2"/>
    <dgm:cxn modelId="{DE876911-59D7-4E09-9C6D-A104B09B078A}" type="presParOf" srcId="{F9751E6D-4260-4DE6-8E97-4FF09BD0DFE5}" destId="{8D2CD772-3571-4D61-AE49-40966947D8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705AB-6B9D-4FEA-BD2D-962417D0A60C}">
      <dsp:nvSpPr>
        <dsp:cNvPr id="0" name=""/>
        <dsp:cNvSpPr/>
      </dsp:nvSpPr>
      <dsp:spPr>
        <a:xfrm rot="5400000">
          <a:off x="-106097" y="106677"/>
          <a:ext cx="707316" cy="49512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L1</a:t>
          </a:r>
          <a:endParaRPr lang="fa-IR" sz="1300" kern="1200"/>
        </a:p>
      </dsp:txBody>
      <dsp:txXfrm rot="-5400000">
        <a:off x="1" y="248141"/>
        <a:ext cx="495121" cy="212195"/>
      </dsp:txXfrm>
    </dsp:sp>
    <dsp:sp modelId="{E1ACC89A-6A63-4E29-9612-A570FF7FAD62}">
      <dsp:nvSpPr>
        <dsp:cNvPr id="0" name=""/>
        <dsp:cNvSpPr/>
      </dsp:nvSpPr>
      <dsp:spPr>
        <a:xfrm rot="5400000">
          <a:off x="3466293" y="-2970591"/>
          <a:ext cx="459755" cy="640209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b="0" i="0" u="none" kern="1200"/>
            <a:t>Livestoccks fodder produce</a:t>
          </a:r>
          <a:endParaRPr lang="fa-IR" sz="2300" kern="1200"/>
        </a:p>
      </dsp:txBody>
      <dsp:txXfrm rot="-5400000">
        <a:off x="495122" y="23023"/>
        <a:ext cx="6379656" cy="414869"/>
      </dsp:txXfrm>
    </dsp:sp>
    <dsp:sp modelId="{6A1C2D7C-0114-4D9C-AB9A-1D62B4062E8B}">
      <dsp:nvSpPr>
        <dsp:cNvPr id="0" name=""/>
        <dsp:cNvSpPr/>
      </dsp:nvSpPr>
      <dsp:spPr>
        <a:xfrm rot="5400000">
          <a:off x="-106097" y="712638"/>
          <a:ext cx="707316" cy="49512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L2</a:t>
          </a:r>
          <a:endParaRPr lang="fa-IR" sz="1300" kern="1200"/>
        </a:p>
      </dsp:txBody>
      <dsp:txXfrm rot="-5400000">
        <a:off x="1" y="854102"/>
        <a:ext cx="495121" cy="212195"/>
      </dsp:txXfrm>
    </dsp:sp>
    <dsp:sp modelId="{7E534C15-9927-414E-9A5D-ED24FF94CB78}">
      <dsp:nvSpPr>
        <dsp:cNvPr id="0" name=""/>
        <dsp:cNvSpPr/>
      </dsp:nvSpPr>
      <dsp:spPr>
        <a:xfrm rot="5400000">
          <a:off x="3466293" y="-2364630"/>
          <a:ext cx="459755" cy="640209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Livestocks husbandry:</a:t>
          </a:r>
          <a:endParaRPr lang="fa-IR" sz="2300" kern="1200"/>
        </a:p>
      </dsp:txBody>
      <dsp:txXfrm rot="-5400000">
        <a:off x="495122" y="628984"/>
        <a:ext cx="6379656" cy="414869"/>
      </dsp:txXfrm>
    </dsp:sp>
    <dsp:sp modelId="{E8E5DCD5-5748-4697-8B9D-71A474C90859}">
      <dsp:nvSpPr>
        <dsp:cNvPr id="0" name=""/>
        <dsp:cNvSpPr/>
      </dsp:nvSpPr>
      <dsp:spPr>
        <a:xfrm rot="5400000">
          <a:off x="-106097" y="1318599"/>
          <a:ext cx="707316" cy="49512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L3 </a:t>
          </a:r>
          <a:endParaRPr lang="fa-IR" sz="1300" kern="1200"/>
        </a:p>
      </dsp:txBody>
      <dsp:txXfrm rot="-5400000">
        <a:off x="1" y="1460063"/>
        <a:ext cx="495121" cy="212195"/>
      </dsp:txXfrm>
    </dsp:sp>
    <dsp:sp modelId="{B86D8BEF-C8A8-45B3-862C-7A34647D35CF}">
      <dsp:nvSpPr>
        <dsp:cNvPr id="0" name=""/>
        <dsp:cNvSpPr/>
      </dsp:nvSpPr>
      <dsp:spPr>
        <a:xfrm rot="5400000">
          <a:off x="3466293" y="-1758670"/>
          <a:ext cx="459755" cy="640209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Industrial slaughter house:</a:t>
          </a:r>
          <a:endParaRPr lang="fa-IR" sz="2300" kern="1200"/>
        </a:p>
      </dsp:txBody>
      <dsp:txXfrm rot="-5400000">
        <a:off x="495122" y="1234944"/>
        <a:ext cx="6379656" cy="414869"/>
      </dsp:txXfrm>
    </dsp:sp>
    <dsp:sp modelId="{D8BE3E57-7BA3-4071-ACCD-40420C66B1C2}">
      <dsp:nvSpPr>
        <dsp:cNvPr id="0" name=""/>
        <dsp:cNvSpPr/>
      </dsp:nvSpPr>
      <dsp:spPr>
        <a:xfrm rot="5400000">
          <a:off x="-106097" y="1924560"/>
          <a:ext cx="707316" cy="49512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L4</a:t>
          </a:r>
          <a:endParaRPr lang="fa-IR" sz="1300" kern="1200"/>
        </a:p>
      </dsp:txBody>
      <dsp:txXfrm rot="-5400000">
        <a:off x="1" y="2066024"/>
        <a:ext cx="495121" cy="212195"/>
      </dsp:txXfrm>
    </dsp:sp>
    <dsp:sp modelId="{8BB8411F-B3FD-4ACA-9B46-9D447CE159BF}">
      <dsp:nvSpPr>
        <dsp:cNvPr id="0" name=""/>
        <dsp:cNvSpPr/>
      </dsp:nvSpPr>
      <dsp:spPr>
        <a:xfrm rot="5400000">
          <a:off x="3466293" y="-1152709"/>
          <a:ext cx="459755" cy="640209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Meat segmenting and packing complex</a:t>
          </a:r>
          <a:endParaRPr lang="fa-IR" sz="2300" kern="1200"/>
        </a:p>
      </dsp:txBody>
      <dsp:txXfrm rot="-5400000">
        <a:off x="495122" y="1840905"/>
        <a:ext cx="6379656" cy="414869"/>
      </dsp:txXfrm>
    </dsp:sp>
    <dsp:sp modelId="{A93D809F-CEE3-49EC-99D2-A8B20A0806B4}">
      <dsp:nvSpPr>
        <dsp:cNvPr id="0" name=""/>
        <dsp:cNvSpPr/>
      </dsp:nvSpPr>
      <dsp:spPr>
        <a:xfrm rot="5400000">
          <a:off x="-106097" y="2530521"/>
          <a:ext cx="707316" cy="49512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L5</a:t>
          </a:r>
          <a:endParaRPr lang="fa-IR" sz="1300" kern="1200"/>
        </a:p>
      </dsp:txBody>
      <dsp:txXfrm rot="-5400000">
        <a:off x="1" y="2671985"/>
        <a:ext cx="495121" cy="212195"/>
      </dsp:txXfrm>
    </dsp:sp>
    <dsp:sp modelId="{79877C95-E5BC-4BAA-BB63-BA047C173250}">
      <dsp:nvSpPr>
        <dsp:cNvPr id="0" name=""/>
        <dsp:cNvSpPr/>
      </dsp:nvSpPr>
      <dsp:spPr>
        <a:xfrm rot="5400000">
          <a:off x="3466293" y="-546748"/>
          <a:ext cx="459755" cy="640209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Factories of protein products </a:t>
          </a:r>
          <a:endParaRPr lang="fa-IR" sz="2300" kern="1200"/>
        </a:p>
      </dsp:txBody>
      <dsp:txXfrm rot="-5400000">
        <a:off x="495122" y="2446866"/>
        <a:ext cx="6379656" cy="414869"/>
      </dsp:txXfrm>
    </dsp:sp>
    <dsp:sp modelId="{2653F725-B16E-4088-9164-E06FFDE328DD}">
      <dsp:nvSpPr>
        <dsp:cNvPr id="0" name=""/>
        <dsp:cNvSpPr/>
      </dsp:nvSpPr>
      <dsp:spPr>
        <a:xfrm rot="5400000">
          <a:off x="-106097" y="3136481"/>
          <a:ext cx="707316" cy="49512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L6</a:t>
          </a:r>
          <a:endParaRPr lang="fa-IR" sz="1300" kern="1200"/>
        </a:p>
      </dsp:txBody>
      <dsp:txXfrm rot="-5400000">
        <a:off x="1" y="3277945"/>
        <a:ext cx="495121" cy="212195"/>
      </dsp:txXfrm>
    </dsp:sp>
    <dsp:sp modelId="{8D2CD772-3571-4D61-AE49-40966947D81D}">
      <dsp:nvSpPr>
        <dsp:cNvPr id="0" name=""/>
        <dsp:cNvSpPr/>
      </dsp:nvSpPr>
      <dsp:spPr>
        <a:xfrm rot="5400000">
          <a:off x="3466293" y="59212"/>
          <a:ext cx="459755" cy="640209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shopping centers</a:t>
          </a:r>
          <a:endParaRPr lang="fa-IR" sz="2300" kern="1200"/>
        </a:p>
      </dsp:txBody>
      <dsp:txXfrm rot="-5400000">
        <a:off x="495122" y="3052827"/>
        <a:ext cx="6379656" cy="4148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65803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DAD4F-0EAC-4992-96AC-A647EA04CE82}" type="datetimeFigureOut">
              <a:rPr lang="fa-IR" smtClean="0"/>
              <a:t>15/08/1445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74490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35415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8011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361212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059641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399296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248976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70740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382665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60780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DDAD4F-0EAC-4992-96AC-A647EA04CE82}" type="datetimeFigureOut">
              <a:rPr lang="fa-IR" smtClean="0"/>
              <a:t>15/08/1445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127411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DDAD4F-0EAC-4992-96AC-A647EA04CE82}" type="datetimeFigureOut">
              <a:rPr lang="fa-IR" smtClean="0"/>
              <a:t>15/08/1445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320777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32139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31573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3DDAD4F-0EAC-4992-96AC-A647EA04CE82}" type="datetimeFigureOut">
              <a:rPr lang="fa-IR" smtClean="0"/>
              <a:t>15/08/1445</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420224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DAD4F-0EAC-4992-96AC-A647EA04CE82}" type="datetimeFigureOut">
              <a:rPr lang="fa-IR" smtClean="0"/>
              <a:t>15/08/1445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CA4382-A0B2-47EC-B543-6A642424009B}" type="slidenum">
              <a:rPr lang="fa-IR" smtClean="0"/>
              <a:t>‹#›</a:t>
            </a:fld>
            <a:endParaRPr lang="fa-IR"/>
          </a:p>
        </p:txBody>
      </p:sp>
    </p:spTree>
    <p:extLst>
      <p:ext uri="{BB962C8B-B14F-4D97-AF65-F5344CB8AC3E}">
        <p14:creationId xmlns:p14="http://schemas.microsoft.com/office/powerpoint/2010/main" val="21029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DDAD4F-0EAC-4992-96AC-A647EA04CE82}" type="datetimeFigureOut">
              <a:rPr lang="fa-IR" smtClean="0"/>
              <a:t>15/08/1445</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4CA4382-A0B2-47EC-B543-6A642424009B}" type="slidenum">
              <a:rPr lang="fa-IR" smtClean="0"/>
              <a:t>‹#›</a:t>
            </a:fld>
            <a:endParaRPr lang="fa-IR"/>
          </a:p>
        </p:txBody>
      </p:sp>
    </p:spTree>
    <p:extLst>
      <p:ext uri="{BB962C8B-B14F-4D97-AF65-F5344CB8AC3E}">
        <p14:creationId xmlns:p14="http://schemas.microsoft.com/office/powerpoint/2010/main" val="3035334429"/>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B44FCFF-FE81-2D26-F1CD-A2C37BCA9394}"/>
              </a:ext>
            </a:extLst>
          </p:cNvPr>
          <p:cNvSpPr>
            <a:spLocks noGrp="1"/>
          </p:cNvSpPr>
          <p:nvPr>
            <p:ph type="subTitle" idx="1"/>
          </p:nvPr>
        </p:nvSpPr>
        <p:spPr>
          <a:xfrm>
            <a:off x="675152" y="5748562"/>
            <a:ext cx="2581837" cy="384978"/>
          </a:xfrm>
        </p:spPr>
        <p:txBody>
          <a:bodyPr>
            <a:normAutofit fontScale="70000" lnSpcReduction="20000"/>
          </a:bodyPr>
          <a:lstStyle/>
          <a:p>
            <a:pPr algn="ctr" rtl="0"/>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Press Enter Or Click To START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903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61D6-E8EB-2DA1-1CE1-310DB6D5174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6B4B9CF-27AB-CDD2-620A-6C2E64945C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195" y="3634345"/>
            <a:ext cx="3171460" cy="1783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ontent Placeholder 2">
            <a:extLst>
              <a:ext uri="{FF2B5EF4-FFF2-40B4-BE49-F238E27FC236}">
                <a16:creationId xmlns:a16="http://schemas.microsoft.com/office/drawing/2014/main" id="{6AB8C643-3B2E-0B65-80C0-018963BE4DA5}"/>
              </a:ext>
            </a:extLst>
          </p:cNvPr>
          <p:cNvSpPr txBox="1">
            <a:spLocks/>
          </p:cNvSpPr>
          <p:nvPr/>
        </p:nvSpPr>
        <p:spPr>
          <a:xfrm>
            <a:off x="862852" y="425813"/>
            <a:ext cx="8749555" cy="983887"/>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sz="3200" b="1" dirty="0"/>
              <a:t>Factories of protein products: </a:t>
            </a:r>
          </a:p>
        </p:txBody>
      </p:sp>
      <p:sp>
        <p:nvSpPr>
          <p:cNvPr id="2" name="Content Placeholder 2">
            <a:extLst>
              <a:ext uri="{FF2B5EF4-FFF2-40B4-BE49-F238E27FC236}">
                <a16:creationId xmlns:a16="http://schemas.microsoft.com/office/drawing/2014/main" id="{F85CE599-6759-C2A3-E269-C628DA4A0A55}"/>
              </a:ext>
            </a:extLst>
          </p:cNvPr>
          <p:cNvSpPr txBox="1">
            <a:spLocks/>
          </p:cNvSpPr>
          <p:nvPr/>
        </p:nvSpPr>
        <p:spPr>
          <a:xfrm>
            <a:off x="880781" y="1076886"/>
            <a:ext cx="8749555" cy="1053070"/>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Eros protein products such as burgers and sausages with eros and rohita brands. 	 </a:t>
            </a:r>
          </a:p>
        </p:txBody>
      </p:sp>
      <p:pic>
        <p:nvPicPr>
          <p:cNvPr id="5" name="Picture 4">
            <a:extLst>
              <a:ext uri="{FF2B5EF4-FFF2-40B4-BE49-F238E27FC236}">
                <a16:creationId xmlns:a16="http://schemas.microsoft.com/office/drawing/2014/main" id="{7E43FF8B-8521-2AFF-1D44-AD7DEC3B74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1366" y="3429000"/>
            <a:ext cx="3171460" cy="1783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77316C1B-4402-03DE-823D-B0FEE47CC0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9906" y="3223655"/>
            <a:ext cx="3171460" cy="1783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7730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A5825-9AB5-44A4-5579-9AC146E79CCB}"/>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2E2456D-CF9D-F95D-8BBA-2A60835A3C91}"/>
              </a:ext>
            </a:extLst>
          </p:cNvPr>
          <p:cNvSpPr txBox="1">
            <a:spLocks/>
          </p:cNvSpPr>
          <p:nvPr/>
        </p:nvSpPr>
        <p:spPr>
          <a:xfrm>
            <a:off x="558052" y="471766"/>
            <a:ext cx="8749555" cy="718859"/>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sz="3200" b="1" dirty="0"/>
              <a:t>Products Distribution</a:t>
            </a:r>
          </a:p>
        </p:txBody>
      </p:sp>
      <p:sp>
        <p:nvSpPr>
          <p:cNvPr id="2" name="Content Placeholder 2">
            <a:extLst>
              <a:ext uri="{FF2B5EF4-FFF2-40B4-BE49-F238E27FC236}">
                <a16:creationId xmlns:a16="http://schemas.microsoft.com/office/drawing/2014/main" id="{374C56E2-F83C-BB5D-FDEC-ED0D86FDCE4B}"/>
              </a:ext>
            </a:extLst>
          </p:cNvPr>
          <p:cNvSpPr txBox="1">
            <a:spLocks/>
          </p:cNvSpPr>
          <p:nvPr/>
        </p:nvSpPr>
        <p:spPr>
          <a:xfrm>
            <a:off x="828675" y="1477208"/>
            <a:ext cx="8749555" cy="647139"/>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Our products is distributed in two ways:</a:t>
            </a:r>
          </a:p>
        </p:txBody>
      </p:sp>
      <p:sp>
        <p:nvSpPr>
          <p:cNvPr id="3" name="Content Placeholder 2">
            <a:extLst>
              <a:ext uri="{FF2B5EF4-FFF2-40B4-BE49-F238E27FC236}">
                <a16:creationId xmlns:a16="http://schemas.microsoft.com/office/drawing/2014/main" id="{E25C60C2-EC79-33CB-8778-75F10280CC87}"/>
              </a:ext>
            </a:extLst>
          </p:cNvPr>
          <p:cNvSpPr txBox="1">
            <a:spLocks/>
          </p:cNvSpPr>
          <p:nvPr/>
        </p:nvSpPr>
        <p:spPr>
          <a:xfrm>
            <a:off x="828675" y="2758087"/>
            <a:ext cx="6381750" cy="1127308"/>
          </a:xfrm>
          <a:prstGeom prst="rect">
            <a:avLst/>
          </a:prstGeom>
        </p:spPr>
        <p:txBody>
          <a:bodyPr vert="horz" lIns="91440" tIns="45720" rIns="91440" bIns="45720" rtlCol="0" anchor="ctr">
            <a:normAutofit lnSpcReduction="10000"/>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wholesaling into Government organizations, private companies and chain stores.</a:t>
            </a:r>
          </a:p>
        </p:txBody>
      </p:sp>
      <p:sp>
        <p:nvSpPr>
          <p:cNvPr id="4" name="Content Placeholder 2">
            <a:extLst>
              <a:ext uri="{FF2B5EF4-FFF2-40B4-BE49-F238E27FC236}">
                <a16:creationId xmlns:a16="http://schemas.microsoft.com/office/drawing/2014/main" id="{91338EF6-1759-8A12-18AA-C5467B825C92}"/>
              </a:ext>
            </a:extLst>
          </p:cNvPr>
          <p:cNvSpPr txBox="1">
            <a:spLocks/>
          </p:cNvSpPr>
          <p:nvPr/>
        </p:nvSpPr>
        <p:spPr>
          <a:xfrm>
            <a:off x="828675" y="4522371"/>
            <a:ext cx="6381750" cy="877743"/>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retailing  in our own shopping centers and hyper markets.</a:t>
            </a:r>
          </a:p>
        </p:txBody>
      </p:sp>
      <p:pic>
        <p:nvPicPr>
          <p:cNvPr id="5" name="Picture 4">
            <a:extLst>
              <a:ext uri="{FF2B5EF4-FFF2-40B4-BE49-F238E27FC236}">
                <a16:creationId xmlns:a16="http://schemas.microsoft.com/office/drawing/2014/main" id="{BE212B10-1B84-6C81-CB28-F80453C945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8230" y="804824"/>
            <a:ext cx="3247895" cy="1826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137C2E5E-2154-1690-DB46-74B6F941D0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0983" y="2598012"/>
            <a:ext cx="3247895" cy="1826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D67A777F-D854-851B-4254-502547DA4D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0983" y="4226235"/>
            <a:ext cx="3247895" cy="1826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8917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355EA-B28C-2C77-794D-F779C92147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84CC5-B945-FB8E-AC72-6AB2172CF455}"/>
              </a:ext>
            </a:extLst>
          </p:cNvPr>
          <p:cNvSpPr>
            <a:spLocks noGrp="1"/>
          </p:cNvSpPr>
          <p:nvPr>
            <p:ph idx="1"/>
          </p:nvPr>
        </p:nvSpPr>
        <p:spPr>
          <a:xfrm>
            <a:off x="6024219" y="1159886"/>
            <a:ext cx="5196232" cy="2907289"/>
          </a:xfrm>
        </p:spPr>
        <p:txBody>
          <a:bodyPr>
            <a:noAutofit/>
          </a:bodyPr>
          <a:lstStyle/>
          <a:p>
            <a:pPr algn="l" rtl="0">
              <a:lnSpc>
                <a:spcPct val="150000"/>
              </a:lnSpc>
            </a:pPr>
            <a:r>
              <a:rPr lang="en-US" dirty="0">
                <a:effectLst/>
                <a:latin typeface="Calibri" panose="020F0502020204030204" pitchFamily="34" charset="0"/>
                <a:ea typeface="Calibri" panose="020F0502020204030204" pitchFamily="34" charset="0"/>
                <a:cs typeface="B Nazanin" panose="00000400000000000000" pitchFamily="2" charset="-78"/>
              </a:rPr>
              <a:t>Baharan Goosht Eros as the greatest complex of producing and distributing of protein products in the north of Iran, has acted to develop the industrial of producing and meat manufacturing, and also presenting services and divers products with high quality.</a:t>
            </a:r>
            <a:endParaRPr lang="fa-IR" dirty="0">
              <a:cs typeface="B Nazanin" panose="00000400000000000000" pitchFamily="2" charset="-78"/>
            </a:endParaRPr>
          </a:p>
        </p:txBody>
      </p:sp>
      <p:pic>
        <p:nvPicPr>
          <p:cNvPr id="7" name="Picture 6">
            <a:extLst>
              <a:ext uri="{FF2B5EF4-FFF2-40B4-BE49-F238E27FC236}">
                <a16:creationId xmlns:a16="http://schemas.microsoft.com/office/drawing/2014/main" id="{457DF8E0-EE89-BA60-9CEF-B524F4CAB4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2530" y="1159886"/>
            <a:ext cx="5053372" cy="3958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a:extLst>
              <a:ext uri="{FF2B5EF4-FFF2-40B4-BE49-F238E27FC236}">
                <a16:creationId xmlns:a16="http://schemas.microsoft.com/office/drawing/2014/main" id="{4330DC65-719F-68A5-16FC-C037D364C16A}"/>
              </a:ext>
            </a:extLst>
          </p:cNvPr>
          <p:cNvSpPr txBox="1">
            <a:spLocks/>
          </p:cNvSpPr>
          <p:nvPr/>
        </p:nvSpPr>
        <p:spPr>
          <a:xfrm>
            <a:off x="6024219" y="4322783"/>
            <a:ext cx="5291483" cy="82071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algn="l" rtl="0"/>
            <a:r>
              <a:rPr lang="en-US" dirty="0">
                <a:latin typeface="Calibri" panose="020F0502020204030204" pitchFamily="34" charset="0"/>
                <a:ea typeface="Calibri" panose="020F0502020204030204" pitchFamily="34" charset="0"/>
                <a:cs typeface="B Nazanin" panose="00000400000000000000" pitchFamily="2" charset="-78"/>
              </a:rPr>
              <a:t>We are trying to keep this goal for our further actions and reach to the higher levels.</a:t>
            </a:r>
          </a:p>
        </p:txBody>
      </p:sp>
    </p:spTree>
    <p:extLst>
      <p:ext uri="{BB962C8B-B14F-4D97-AF65-F5344CB8AC3E}">
        <p14:creationId xmlns:p14="http://schemas.microsoft.com/office/powerpoint/2010/main" val="51491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A340-D145-F324-4BFD-C4E14E281350}"/>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4B20188-E039-9014-F29B-5823E7ACB760}"/>
              </a:ext>
            </a:extLst>
          </p:cNvPr>
          <p:cNvSpPr txBox="1">
            <a:spLocks/>
          </p:cNvSpPr>
          <p:nvPr/>
        </p:nvSpPr>
        <p:spPr>
          <a:xfrm>
            <a:off x="1721222" y="2471738"/>
            <a:ext cx="8749555" cy="1914524"/>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rtl="0">
              <a:buNone/>
            </a:pPr>
            <a:r>
              <a:rPr lang="en-US" sz="4400" b="1" dirty="0">
                <a:solidFill>
                  <a:schemeClr val="accent2"/>
                </a:solidFill>
              </a:rPr>
              <a:t>www.</a:t>
            </a:r>
            <a:r>
              <a:rPr lang="en-US" sz="6600" b="1" dirty="0">
                <a:solidFill>
                  <a:schemeClr val="accent2"/>
                </a:solidFill>
              </a:rPr>
              <a:t>EROSCO</a:t>
            </a:r>
            <a:r>
              <a:rPr lang="en-US" sz="4400" b="1" dirty="0">
                <a:solidFill>
                  <a:schemeClr val="accent2"/>
                </a:solidFill>
              </a:rPr>
              <a:t>.ir</a:t>
            </a:r>
          </a:p>
          <a:p>
            <a:pPr marL="0" indent="0" algn="ctr" rtl="0">
              <a:buNone/>
            </a:pPr>
            <a:r>
              <a:rPr lang="en-US" sz="2800" dirty="0"/>
              <a:t>for more information and pictures</a:t>
            </a:r>
          </a:p>
        </p:txBody>
      </p:sp>
    </p:spTree>
    <p:extLst>
      <p:ext uri="{BB962C8B-B14F-4D97-AF65-F5344CB8AC3E}">
        <p14:creationId xmlns:p14="http://schemas.microsoft.com/office/powerpoint/2010/main" val="419183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EAC10-4E8B-7A5D-91D9-1F2852D1648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B71A5B6-D34B-3076-6CA8-6CF677219540}"/>
              </a:ext>
            </a:extLst>
          </p:cNvPr>
          <p:cNvSpPr txBox="1">
            <a:spLocks/>
          </p:cNvSpPr>
          <p:nvPr/>
        </p:nvSpPr>
        <p:spPr>
          <a:xfrm>
            <a:off x="3989854" y="1628776"/>
            <a:ext cx="3953435" cy="1899024"/>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fa-IR" sz="5400" dirty="0">
                <a:cs typeface="B Titr" panose="00000700000000000000" pitchFamily="2" charset="-78"/>
              </a:rPr>
              <a:t>پایان</a:t>
            </a:r>
            <a:endParaRPr lang="fa-IR" sz="5400" b="1" dirty="0">
              <a:cs typeface="B Nazanin" panose="00000400000000000000" pitchFamily="2" charset="-78"/>
            </a:endParaRPr>
          </a:p>
        </p:txBody>
      </p:sp>
      <p:sp>
        <p:nvSpPr>
          <p:cNvPr id="6" name="Subtitle 2">
            <a:extLst>
              <a:ext uri="{FF2B5EF4-FFF2-40B4-BE49-F238E27FC236}">
                <a16:creationId xmlns:a16="http://schemas.microsoft.com/office/drawing/2014/main" id="{1928775E-02AD-38DD-79DA-14DCAA36F71A}"/>
              </a:ext>
            </a:extLst>
          </p:cNvPr>
          <p:cNvSpPr txBox="1">
            <a:spLocks/>
          </p:cNvSpPr>
          <p:nvPr/>
        </p:nvSpPr>
        <p:spPr>
          <a:xfrm>
            <a:off x="3989854" y="3142822"/>
            <a:ext cx="4110877" cy="181466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lgn="ctr" rtl="0">
              <a:buNone/>
            </a:pPr>
            <a:r>
              <a:rPr lang="en-US" sz="6600" b="1" dirty="0">
                <a:latin typeface="Calibri" panose="020F0502020204030204" pitchFamily="34" charset="0"/>
                <a:ea typeface="Calibri" panose="020F0502020204030204" pitchFamily="34" charset="0"/>
                <a:cs typeface="Arial" panose="020B0604020202020204" pitchFamily="34" charset="0"/>
              </a:rPr>
              <a:t>The END</a:t>
            </a:r>
            <a:endParaRPr lang="en-US" sz="6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7993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3BF8E-A395-BEEB-9109-AE9170AA2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2A8A6-BCBE-64FC-E122-0728C85233C6}"/>
              </a:ext>
            </a:extLst>
          </p:cNvPr>
          <p:cNvSpPr>
            <a:spLocks noGrp="1"/>
          </p:cNvSpPr>
          <p:nvPr>
            <p:ph type="ctrTitle"/>
          </p:nvPr>
        </p:nvSpPr>
        <p:spPr>
          <a:xfrm>
            <a:off x="3980329" y="2138583"/>
            <a:ext cx="3953435" cy="751041"/>
          </a:xfrm>
        </p:spPr>
        <p:txBody>
          <a:bodyPr>
            <a:noAutofit/>
          </a:bodyPr>
          <a:lstStyle/>
          <a:p>
            <a:pPr algn="ctr">
              <a:lnSpc>
                <a:spcPct val="150000"/>
              </a:lnSpc>
            </a:pPr>
            <a:r>
              <a:rPr lang="fa-IR" sz="4000" dirty="0">
                <a:cs typeface="B Titr" panose="00000700000000000000" pitchFamily="2" charset="-78"/>
              </a:rPr>
              <a:t>بـه نـام خـــدا</a:t>
            </a:r>
            <a:endParaRPr lang="fa-IR" sz="4000" b="1" dirty="0">
              <a:cs typeface="B Nazanin" panose="00000400000000000000" pitchFamily="2" charset="-78"/>
            </a:endParaRPr>
          </a:p>
        </p:txBody>
      </p:sp>
      <p:sp>
        <p:nvSpPr>
          <p:cNvPr id="3" name="Subtitle 2">
            <a:extLst>
              <a:ext uri="{FF2B5EF4-FFF2-40B4-BE49-F238E27FC236}">
                <a16:creationId xmlns:a16="http://schemas.microsoft.com/office/drawing/2014/main" id="{387342BA-DDDE-8233-5488-964BE4AE6A8A}"/>
              </a:ext>
            </a:extLst>
          </p:cNvPr>
          <p:cNvSpPr>
            <a:spLocks noGrp="1"/>
          </p:cNvSpPr>
          <p:nvPr>
            <p:ph type="subTitle" idx="1"/>
          </p:nvPr>
        </p:nvSpPr>
        <p:spPr>
          <a:xfrm>
            <a:off x="2716306" y="3030321"/>
            <a:ext cx="6983506" cy="1595465"/>
          </a:xfrm>
        </p:spPr>
        <p:txBody>
          <a:bodyPr>
            <a:normAutofit/>
          </a:bodyPr>
          <a:lstStyle/>
          <a:p>
            <a:pPr algn="ctr"/>
            <a:r>
              <a:rPr lang="en-US" sz="4800" b="1" dirty="0">
                <a:effectLst/>
                <a:latin typeface="Calibri" panose="020F0502020204030204" pitchFamily="34" charset="0"/>
                <a:ea typeface="Calibri" panose="020F0502020204030204" pitchFamily="34" charset="0"/>
                <a:cs typeface="Arial" panose="020B0604020202020204" pitchFamily="34" charset="0"/>
              </a:rPr>
              <a:t>In the name of GOD</a:t>
            </a:r>
            <a:endParaRPr lang="en-US" sz="4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46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61BEB6-522E-2886-0774-2F9240791AE0}"/>
              </a:ext>
            </a:extLst>
          </p:cNvPr>
          <p:cNvSpPr>
            <a:spLocks noGrp="1"/>
          </p:cNvSpPr>
          <p:nvPr>
            <p:ph type="subTitle" idx="1"/>
          </p:nvPr>
        </p:nvSpPr>
        <p:spPr>
          <a:xfrm>
            <a:off x="2093259" y="4029635"/>
            <a:ext cx="7691717" cy="1506071"/>
          </a:xfrm>
        </p:spPr>
        <p:txBody>
          <a:bodyPr>
            <a:normAutofit/>
          </a:bodyPr>
          <a:lstStyle/>
          <a:p>
            <a:pPr algn="ctr"/>
            <a:r>
              <a:rPr lang="en-US"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Baharan Goosht Eros</a:t>
            </a:r>
          </a:p>
          <a:p>
            <a:pPr algn="ctr"/>
            <a:r>
              <a:rPr lang="en-US" sz="2300" b="1" dirty="0">
                <a:effectLst/>
                <a:latin typeface="Calibri" panose="020F0502020204030204" pitchFamily="34" charset="0"/>
                <a:ea typeface="Calibri" panose="020F0502020204030204" pitchFamily="34" charset="0"/>
                <a:cs typeface="Arial" panose="020B0604020202020204" pitchFamily="34" charset="0"/>
              </a:rPr>
              <a:t>The first integrated value chain of red meat in Iran</a:t>
            </a: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249551-EE11-A73C-95C2-0538F52824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89928" y="961675"/>
            <a:ext cx="2698377" cy="267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26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A4B9AFA-B7FD-783F-9CB1-A3B653F7FF68}"/>
              </a:ext>
            </a:extLst>
          </p:cNvPr>
          <p:cNvSpPr txBox="1">
            <a:spLocks/>
          </p:cNvSpPr>
          <p:nvPr/>
        </p:nvSpPr>
        <p:spPr>
          <a:xfrm>
            <a:off x="1595717" y="1837763"/>
            <a:ext cx="8749555" cy="1219201"/>
          </a:xfrm>
          <a:prstGeom prst="rect">
            <a:avLst/>
          </a:prstGeom>
        </p:spPr>
        <p:txBody>
          <a:bodyPr vert="horz" lIns="91440" tIns="45720" rIns="91440" bIns="45720" rtlCol="0" anchor="ctr">
            <a:normAutofit fontScale="92500" lnSpcReduction="10000"/>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sz="2800" dirty="0">
                <a:cs typeface="B Nazanin" panose="00000400000000000000" pitchFamily="2" charset="-78"/>
              </a:rPr>
              <a:t>Baharan gosht eros company established since 1987 and located in Golestan province in the North of Iran.</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5133DCA-0617-C466-16C2-89122568B2C4}"/>
              </a:ext>
            </a:extLst>
          </p:cNvPr>
          <p:cNvSpPr txBox="1">
            <a:spLocks/>
          </p:cNvSpPr>
          <p:nvPr/>
        </p:nvSpPr>
        <p:spPr>
          <a:xfrm>
            <a:off x="1595717" y="3428438"/>
            <a:ext cx="8749555" cy="1219201"/>
          </a:xfrm>
          <a:prstGeom prst="rect">
            <a:avLst/>
          </a:prstGeom>
        </p:spPr>
        <p:txBody>
          <a:bodyPr vert="horz" lIns="91440" tIns="45720" rIns="91440" bIns="45720" rtlCol="0" anchor="ctr">
            <a:normAutofit fontScale="92500"/>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sz="2800" dirty="0">
                <a:cs typeface="B Nazanin" panose="00000400000000000000" pitchFamily="2" charset="-78"/>
              </a:rPr>
              <a:t>The field of our company is producing, processing, distributing different kind of protein products.</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75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4D48-0CA8-09F4-045D-4E162ACE8A70}"/>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8DC210C-4622-A41A-A3F0-5B0CDCB407A7}"/>
              </a:ext>
            </a:extLst>
          </p:cNvPr>
          <p:cNvSpPr txBox="1">
            <a:spLocks/>
          </p:cNvSpPr>
          <p:nvPr/>
        </p:nvSpPr>
        <p:spPr>
          <a:xfrm>
            <a:off x="1605802" y="719416"/>
            <a:ext cx="8749555" cy="1685366"/>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In order to increase the products quality and optimize its process, our company created a structure with connected parts like several rings of a chain that complete each other and make a cohesive complex.</a:t>
            </a:r>
          </a:p>
        </p:txBody>
      </p:sp>
      <p:graphicFrame>
        <p:nvGraphicFramePr>
          <p:cNvPr id="11" name="Diagram 10">
            <a:extLst>
              <a:ext uri="{FF2B5EF4-FFF2-40B4-BE49-F238E27FC236}">
                <a16:creationId xmlns:a16="http://schemas.microsoft.com/office/drawing/2014/main" id="{1D608030-F92B-A4B4-A41E-EA9A55012896}"/>
              </a:ext>
            </a:extLst>
          </p:cNvPr>
          <p:cNvGraphicFramePr/>
          <p:nvPr>
            <p:extLst>
              <p:ext uri="{D42A27DB-BD31-4B8C-83A1-F6EECF244321}">
                <p14:modId xmlns:p14="http://schemas.microsoft.com/office/powerpoint/2010/main" val="1220480052"/>
              </p:ext>
            </p:extLst>
          </p:nvPr>
        </p:nvGraphicFramePr>
        <p:xfrm>
          <a:off x="2437278" y="2584078"/>
          <a:ext cx="6897221" cy="373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78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98824-8D27-E9DA-4A54-1A12A738A12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529064-7338-DC69-05B1-C7F90FD20E14}"/>
              </a:ext>
            </a:extLst>
          </p:cNvPr>
          <p:cNvSpPr txBox="1">
            <a:spLocks/>
          </p:cNvSpPr>
          <p:nvPr/>
        </p:nvSpPr>
        <p:spPr>
          <a:xfrm>
            <a:off x="1462927" y="1071280"/>
            <a:ext cx="8749555" cy="1685366"/>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Livestock fodder such as corn, wheat, oat, straw and… produces in company's mechanized farms and with modern irrigation systems.</a:t>
            </a:r>
          </a:p>
        </p:txBody>
      </p:sp>
      <p:pic>
        <p:nvPicPr>
          <p:cNvPr id="3" name="Picture 2">
            <a:extLst>
              <a:ext uri="{FF2B5EF4-FFF2-40B4-BE49-F238E27FC236}">
                <a16:creationId xmlns:a16="http://schemas.microsoft.com/office/drawing/2014/main" id="{3F78A259-7A83-2F98-2B5A-29CA2500C6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5672" y="3429000"/>
            <a:ext cx="3840000" cy="21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8D5A8907-97D8-F9FE-CB16-5FA785CBAD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6329" y="3529855"/>
            <a:ext cx="3840000" cy="21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6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AC09E-C87B-68B6-7C6A-321AC4B0FDE6}"/>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FF9CEB0-0EB8-9A67-80CE-8370140D1306}"/>
              </a:ext>
            </a:extLst>
          </p:cNvPr>
          <p:cNvSpPr txBox="1">
            <a:spLocks/>
          </p:cNvSpPr>
          <p:nvPr/>
        </p:nvSpPr>
        <p:spPr>
          <a:xfrm>
            <a:off x="739028" y="805141"/>
            <a:ext cx="5595098" cy="1685366"/>
          </a:xfrm>
          <a:prstGeom prst="rect">
            <a:avLst/>
          </a:prstGeom>
        </p:spPr>
        <p:txBody>
          <a:bodyPr vert="horz" lIns="91440" tIns="45720" rIns="91440" bIns="45720" rtlCol="0" anchor="ctr">
            <a:normAutofit fontScale="92500" lnSpcReduction="10000"/>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One of the most important parts of our company is the live stocks husbandry which has done with modern techniques and under the direct supervision of our specialists.</a:t>
            </a:r>
          </a:p>
        </p:txBody>
      </p:sp>
      <p:sp>
        <p:nvSpPr>
          <p:cNvPr id="2" name="Content Placeholder 2">
            <a:extLst>
              <a:ext uri="{FF2B5EF4-FFF2-40B4-BE49-F238E27FC236}">
                <a16:creationId xmlns:a16="http://schemas.microsoft.com/office/drawing/2014/main" id="{66BE3B75-82DA-FDA6-7E87-C4349CD3257A}"/>
              </a:ext>
            </a:extLst>
          </p:cNvPr>
          <p:cNvSpPr txBox="1">
            <a:spLocks/>
          </p:cNvSpPr>
          <p:nvPr/>
        </p:nvSpPr>
        <p:spPr>
          <a:xfrm>
            <a:off x="739028" y="2976280"/>
            <a:ext cx="5271248" cy="1685366"/>
          </a:xfrm>
          <a:prstGeom prst="rect">
            <a:avLst/>
          </a:prstGeom>
        </p:spPr>
        <p:txBody>
          <a:bodyPr vert="horz" lIns="91440" tIns="45720" rIns="91440" bIns="45720" rtlCol="0" anchor="ctr">
            <a:normAutofit fontScale="92500" lnSpcReduction="10000"/>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Actually right now our husbandry department in not able to respond to all our production capacity and this aim is one of our future outlook and goals.</a:t>
            </a:r>
          </a:p>
        </p:txBody>
      </p:sp>
      <p:pic>
        <p:nvPicPr>
          <p:cNvPr id="3" name="Picture 2">
            <a:extLst>
              <a:ext uri="{FF2B5EF4-FFF2-40B4-BE49-F238E27FC236}">
                <a16:creationId xmlns:a16="http://schemas.microsoft.com/office/drawing/2014/main" id="{1948570E-6195-8CBD-F02A-828341A7C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5107" y="591004"/>
            <a:ext cx="3376894" cy="18995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BF11FB89-34E1-EBA1-3573-DA21D4DE02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5941" y="2516787"/>
            <a:ext cx="3376894" cy="18995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910334B1-0362-8B17-0B08-9C1292EE0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4579" y="4267758"/>
            <a:ext cx="3554201" cy="1999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826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D00A-3C0F-8B05-9CE7-828C741EDB9A}"/>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049B514-9B03-5D29-C8C4-9B7516446A2A}"/>
              </a:ext>
            </a:extLst>
          </p:cNvPr>
          <p:cNvSpPr txBox="1">
            <a:spLocks/>
          </p:cNvSpPr>
          <p:nvPr/>
        </p:nvSpPr>
        <p:spPr>
          <a:xfrm>
            <a:off x="891427" y="890866"/>
            <a:ext cx="5318873" cy="699809"/>
          </a:xfrm>
          <a:prstGeom prst="rect">
            <a:avLst/>
          </a:prstGeom>
        </p:spPr>
        <p:txBody>
          <a:bodyPr vert="horz" lIns="91440" tIns="45720" rIns="91440" bIns="45720" rtlCol="0" anchor="ctr">
            <a:normAutofit fontScale="92500"/>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sz="3200" b="1" dirty="0"/>
              <a:t> Industrial Slaughterhouse </a:t>
            </a:r>
          </a:p>
        </p:txBody>
      </p:sp>
      <p:sp>
        <p:nvSpPr>
          <p:cNvPr id="2" name="Content Placeholder 2">
            <a:extLst>
              <a:ext uri="{FF2B5EF4-FFF2-40B4-BE49-F238E27FC236}">
                <a16:creationId xmlns:a16="http://schemas.microsoft.com/office/drawing/2014/main" id="{F60D04CC-DFE1-FAA7-C01D-A6D1515C6684}"/>
              </a:ext>
            </a:extLst>
          </p:cNvPr>
          <p:cNvSpPr txBox="1">
            <a:spLocks/>
          </p:cNvSpPr>
          <p:nvPr/>
        </p:nvSpPr>
        <p:spPr>
          <a:xfrm>
            <a:off x="891427" y="1867461"/>
            <a:ext cx="5661773" cy="2475939"/>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One of the most equipped and modern slaughterhouse in Iran with the daily slaughtering capacity of 1000 lambs and 100 calves</a:t>
            </a:r>
          </a:p>
        </p:txBody>
      </p:sp>
      <p:pic>
        <p:nvPicPr>
          <p:cNvPr id="3" name="Picture 2">
            <a:extLst>
              <a:ext uri="{FF2B5EF4-FFF2-40B4-BE49-F238E27FC236}">
                <a16:creationId xmlns:a16="http://schemas.microsoft.com/office/drawing/2014/main" id="{5ED908F5-87EA-34B6-E9AF-9E142B006F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2738" y="749498"/>
            <a:ext cx="3499037" cy="1968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D1616476-E0AB-5AD4-44F1-EFD2EBBD13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2738" y="2456712"/>
            <a:ext cx="3499037" cy="19682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E0AD9969-B59D-A93B-9FC5-A74C0E7ED0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2738" y="4311290"/>
            <a:ext cx="3499037" cy="19682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1019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C2830-7574-A3FE-6AB5-9923B819BF0C}"/>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5BB67F-D317-6D7F-F866-5873264BB60C}"/>
              </a:ext>
            </a:extLst>
          </p:cNvPr>
          <p:cNvSpPr txBox="1">
            <a:spLocks/>
          </p:cNvSpPr>
          <p:nvPr/>
        </p:nvSpPr>
        <p:spPr>
          <a:xfrm>
            <a:off x="910475" y="573460"/>
            <a:ext cx="8749555" cy="814109"/>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sz="3200" b="1" dirty="0"/>
              <a:t>Meat segmenting and packing complex</a:t>
            </a:r>
          </a:p>
        </p:txBody>
      </p:sp>
      <p:sp>
        <p:nvSpPr>
          <p:cNvPr id="2" name="Content Placeholder 2">
            <a:extLst>
              <a:ext uri="{FF2B5EF4-FFF2-40B4-BE49-F238E27FC236}">
                <a16:creationId xmlns:a16="http://schemas.microsoft.com/office/drawing/2014/main" id="{2D0A3B41-DC9A-25F3-8546-18D3C2AB7280}"/>
              </a:ext>
            </a:extLst>
          </p:cNvPr>
          <p:cNvSpPr txBox="1">
            <a:spLocks/>
          </p:cNvSpPr>
          <p:nvPr/>
        </p:nvSpPr>
        <p:spPr>
          <a:xfrm>
            <a:off x="910475" y="1486462"/>
            <a:ext cx="10081375" cy="923364"/>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Segmenting carcasses is done in a completely mechanized and hygienic place and packing process under the global standards.</a:t>
            </a:r>
          </a:p>
        </p:txBody>
      </p:sp>
      <p:sp>
        <p:nvSpPr>
          <p:cNvPr id="3" name="Content Placeholder 2">
            <a:extLst>
              <a:ext uri="{FF2B5EF4-FFF2-40B4-BE49-F238E27FC236}">
                <a16:creationId xmlns:a16="http://schemas.microsoft.com/office/drawing/2014/main" id="{72237CE6-D815-B0FC-A882-95B7A722EECB}"/>
              </a:ext>
            </a:extLst>
          </p:cNvPr>
          <p:cNvSpPr txBox="1">
            <a:spLocks/>
          </p:cNvSpPr>
          <p:nvPr/>
        </p:nvSpPr>
        <p:spPr>
          <a:xfrm>
            <a:off x="910475" y="2584637"/>
            <a:ext cx="3528175" cy="2368363"/>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rtl="0"/>
            <a:r>
              <a:rPr lang="en-US" dirty="0"/>
              <a:t>The daily produce capacity is about 10 tons and distributed in fresh and frozen packs.</a:t>
            </a:r>
          </a:p>
        </p:txBody>
      </p:sp>
      <p:pic>
        <p:nvPicPr>
          <p:cNvPr id="4" name="Picture 3">
            <a:extLst>
              <a:ext uri="{FF2B5EF4-FFF2-40B4-BE49-F238E27FC236}">
                <a16:creationId xmlns:a16="http://schemas.microsoft.com/office/drawing/2014/main" id="{9AF72054-84D7-8E9C-A131-33EB75F755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0154" y="2927536"/>
            <a:ext cx="5889812" cy="33130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2458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202</TotalTime>
  <Words>396</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 Nazanin</vt:lpstr>
      <vt:lpstr>B Titr</vt:lpstr>
      <vt:lpstr>Calibri</vt:lpstr>
      <vt:lpstr>Century Gothic</vt:lpstr>
      <vt:lpstr>Wingdings 3</vt:lpstr>
      <vt:lpstr>Ion</vt:lpstr>
      <vt:lpstr>PowerPoint Presentation</vt:lpstr>
      <vt:lpstr>بـه نـام خـــدا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شرکت بهاران گوشت اروس نخستین زنجیره یکپارچه ارزش گوشت قرمز کشور </dc:title>
  <dc:creator>محمدعلی عباسی</dc:creator>
  <cp:lastModifiedBy>محمدعلی عباسی</cp:lastModifiedBy>
  <cp:revision>33</cp:revision>
  <dcterms:created xsi:type="dcterms:W3CDTF">2024-02-15T16:45:00Z</dcterms:created>
  <dcterms:modified xsi:type="dcterms:W3CDTF">2024-02-24T06:14:17Z</dcterms:modified>
</cp:coreProperties>
</file>